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3518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y="3496604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44063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y="4384371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20.png" Type="http://schemas.openxmlformats.org/officeDocument/2006/relationships/image" Id="rId3"/><Relationship Target="../media/image11.gif" Type="http://schemas.openxmlformats.org/officeDocument/2006/relationships/image" Id="rId6"/><Relationship Target="../media/image21.pn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4"/><Relationship Target="../media/image14.png" Type="http://schemas.openxmlformats.org/officeDocument/2006/relationships/image" Id="rId3"/><Relationship Target="../media/image19.png" Type="http://schemas.openxmlformats.org/officeDocument/2006/relationships/image" Id="rId9"/><Relationship Target="../media/image15.png" Type="http://schemas.openxmlformats.org/officeDocument/2006/relationships/image" Id="rId6"/><Relationship Target="../media/image17.png" Type="http://schemas.openxmlformats.org/officeDocument/2006/relationships/image" Id="rId5"/><Relationship Target="../media/image18.png" Type="http://schemas.openxmlformats.org/officeDocument/2006/relationships/image" Id="rId8"/><Relationship Target="../media/image16.png" Type="http://schemas.openxmlformats.org/officeDocument/2006/relationships/image" Id="rId7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6.jpg" Type="http://schemas.openxmlformats.org/officeDocument/2006/relationships/image" Id="rId3"/><Relationship Target="../media/image03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4"/><Relationship Target="../media/image07.jpg" Type="http://schemas.openxmlformats.org/officeDocument/2006/relationships/image" Id="rId3"/><Relationship Target="../media/image05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projects.invisionapp.com/share/6N1LZ9EU3#/screens/44956250?maintainScrollPosition=false" Type="http://schemas.openxmlformats.org/officeDocument/2006/relationships/hyperlink" TargetMode="External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CoCo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Collaborative Collections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y="4729850" x="4720875"/>
            <a:ext cy="413999" cx="4422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800" lang="en"/>
              <a:t>Austin Chustz, Jeff Garnier, Tom Kremer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51500" x="76198"/>
            <a:ext cy="2810899" cx="4495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Tools Used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038600" x="1031750"/>
            <a:ext cy="1131525" cx="239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151500" x="4571997"/>
            <a:ext cy="2810898" cx="449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4050525" x="6294500"/>
            <a:ext cy="995224" cx="125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209400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Worked				What Didn't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200150" x="457200"/>
            <a:ext cy="3725699" cx="4110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App looks extremely legitimate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Easier to prompt user how to navigate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Cleaner, clearer look</a:t>
            </a:r>
          </a:p>
          <a:p>
            <a:pPr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Flexibility with fonts and sizes</a:t>
            </a:r>
          </a:p>
        </p:txBody>
      </p:sp>
      <p:sp>
        <p:nvSpPr>
          <p:cNvPr id="112" name="Shape 112"/>
          <p:cNvSpPr txBox="1"/>
          <p:nvPr>
            <p:ph idx="2" type="body"/>
          </p:nvPr>
        </p:nvSpPr>
        <p:spPr>
          <a:xfrm>
            <a:off y="1200150" x="4934800"/>
            <a:ext cy="3725699" cx="4110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Colors looks flat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No memory of user actions or different states</a:t>
            </a:r>
          </a:p>
          <a:p>
            <a:pPr rtl="0" lvl="0" indent="-3810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2400" lang="en"/>
              <a:t>Difficult to employ multiple gestures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Wizard of Oz Techniques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08050" x="824251"/>
            <a:ext cy="2198874" cx="121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308050" x="7109242"/>
            <a:ext cy="2198874" cx="121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308050" x="5852244"/>
            <a:ext cy="2198874" cx="121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308050" x="4595246"/>
            <a:ext cy="2198874" cx="121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1308050" x="3338248"/>
            <a:ext cy="2198874" cx="121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y="1308050" x="2081249"/>
            <a:ext cy="2198874" cx="121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9">
            <a:alphaModFix/>
          </a:blip>
          <a:srcRect t="0" b="89860" r="0" l="0"/>
          <a:stretch/>
        </p:blipFill>
        <p:spPr>
          <a:xfrm>
            <a:off y="3974525" x="5021525"/>
            <a:ext cy="521550" cx="300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y="3974450" x="834150"/>
            <a:ext cy="521699" cx="3704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/>
              <a:t>Not really a back button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Three tasks and key changes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Changes to UI to simplify and improve user experience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Limitations of tools used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94975" x="6242950"/>
            <a:ext cy="1764924" cx="17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Presentation Overview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3 Tasks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Key Changes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Revised UI Design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Live Demo</a:t>
            </a:r>
          </a:p>
          <a:p>
            <a:pPr rtl="0"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Tools Used</a:t>
            </a:r>
          </a:p>
          <a:p>
            <a:pPr lvl="0" indent="-4191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Recap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041200" x="5970750"/>
            <a:ext cy="1764924" cx="17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Three Different Tasks</a:t>
            </a:r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Task 1: Capture and share content</a:t>
            </a:r>
          </a:p>
          <a:p>
            <a:pPr rtl="0" lvl="0" indent="-419100" marL="13716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/>
              <a:t>Also attending events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Task 2: View and vote on submitted content</a:t>
            </a:r>
          </a:p>
          <a:p>
            <a:pPr rtl="0" lvl="0">
              <a:spcBef>
                <a:spcPts val="0"/>
              </a:spcBef>
              <a:buNone/>
            </a:pPr>
            <a:r>
              <a:rPr lang="en"/>
              <a:t>Task 3: Share finished collections of content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Three Tasks and Key Changes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Task 1: Confusion about home screen and how					 to share content</a:t>
            </a:r>
          </a:p>
          <a:p>
            <a:pPr rtl="0" lvl="0" indent="-419100" marL="13716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/>
              <a:t>Also wanted to be able to not attend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Task 2: Confusion about categories of events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Task 3: No serious changes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Revised UI Design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56625" x="457196"/>
            <a:ext cy="3565450" cx="267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323600" x="3508075"/>
            <a:ext cy="3431523" cx="20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5">
            <a:alphaModFix/>
          </a:blip>
          <a:srcRect t="0" b="80533" r="0" l="69181"/>
          <a:stretch/>
        </p:blipFill>
        <p:spPr>
          <a:xfrm>
            <a:off y="1908800" x="6524200"/>
            <a:ext cy="2032249" cx="18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/>
          <p:nvPr/>
        </p:nvSpPr>
        <p:spPr>
          <a:xfrm rot="-9078296">
            <a:off y="1665017" x="5498700"/>
            <a:ext cy="197766" cx="98907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Revised UI Design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t="0" b="85701" r="0" l="66526"/>
          <a:stretch/>
        </p:blipFill>
        <p:spPr>
          <a:xfrm>
            <a:off y="1872325" x="4847000"/>
            <a:ext cy="1492699" cx="204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85900" x="841120"/>
            <a:ext cy="3500923" cx="262567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 rot="-9942292">
            <a:off y="2132914" x="2871070"/>
            <a:ext cy="375521" cx="2157813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Revised UI Design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56632" x="457196"/>
            <a:ext cy="3565434" cx="267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323595" x="3863412"/>
            <a:ext cy="3431507" cx="20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323600" x="6599350"/>
            <a:ext cy="3431521" cx="200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/>
          <p:nvPr/>
        </p:nvSpPr>
        <p:spPr>
          <a:xfrm rot="-8100000">
            <a:off y="3209914" x="3660706"/>
            <a:ext cy="375473" cx="91980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/>
        </p:nvSpPr>
        <p:spPr>
          <a:xfrm rot="-8100000">
            <a:off y="3484339" x="6000031"/>
            <a:ext cy="375473" cx="919804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Revised UI Design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74125" x="5463625"/>
            <a:ext cy="3177726" cx="185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48625" x="1460570"/>
            <a:ext cy="3228774" cx="242157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y="4113650" x="2271425"/>
            <a:ext cy="538199" cx="1154399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y="4201775" x="6148200"/>
            <a:ext cy="577199" cx="1253699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Live Demo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CoCo Demo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